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4" r:id="rId18"/>
    <p:sldId id="279" r:id="rId19"/>
    <p:sldId id="278" r:id="rId20"/>
    <p:sldId id="270" r:id="rId21"/>
    <p:sldId id="281" r:id="rId22"/>
    <p:sldId id="268" r:id="rId23"/>
  </p:sldIdLst>
  <p:sldSz cx="10691813" cy="7559675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business-63071930" TargetMode="External"/><Relationship Id="rId2" Type="http://schemas.openxmlformats.org/officeDocument/2006/relationships/hyperlink" Target="http://www.picture-news.co.uk/discus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hyperlink" Target="http://www.youtube.com/watch?v=fEViRs7bFJ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newsround/55249674" TargetMode="External"/><Relationship Id="rId4" Type="http://schemas.openxmlformats.org/officeDocument/2006/relationships/hyperlink" Target="http://www.bbc.com/news/education-6340290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m/news/education-63402905" TargetMode="External"/><Relationship Id="rId4" Type="http://schemas.openxmlformats.org/officeDocument/2006/relationships/hyperlink" Target="http://www.bbc.co.uk/newsround/5524967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a globe&#10;&#10;Description automatically generated with medium confidence">
            <a:extLst>
              <a:ext uri="{FF2B5EF4-FFF2-40B4-BE49-F238E27FC236}">
                <a16:creationId xmlns:a16="http://schemas.microsoft.com/office/drawing/2014/main" id="{628617F1-13E8-1CDD-656C-11E53540F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25784D9D-EACC-F3AD-07E2-C4F1A825D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144904-120E-C859-FE90-0DAEC334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8982689-F336-D17E-A538-D9DD351F8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F0B79BF9-A70C-4FB6-4723-843337F45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2CDE9FD3-9DE1-F280-4997-F96E70C3B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602879"/>
            <a:ext cx="2333074" cy="3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DC3E43-4B66-041C-294F-C083CA4C6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CE83913-E568-EE09-8EB6-45CDF9F2A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4"/>
            <a:extLst>
              <a:ext uri="{FF2B5EF4-FFF2-40B4-BE49-F238E27FC236}">
                <a16:creationId xmlns:a16="http://schemas.microsoft.com/office/drawing/2014/main" id="{5C6FD6C6-93BD-83A8-9C6C-E5D7F1BC0727}"/>
              </a:ext>
            </a:extLst>
          </p:cNvPr>
          <p:cNvSpPr/>
          <p:nvPr/>
        </p:nvSpPr>
        <p:spPr>
          <a:xfrm>
            <a:off x="7406349" y="1652041"/>
            <a:ext cx="2333073" cy="275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5"/>
            <a:extLst>
              <a:ext uri="{FF2B5EF4-FFF2-40B4-BE49-F238E27FC236}">
                <a16:creationId xmlns:a16="http://schemas.microsoft.com/office/drawing/2014/main" id="{EFF3A98A-F27A-B560-2669-0718C37B5FA7}"/>
              </a:ext>
            </a:extLst>
          </p:cNvPr>
          <p:cNvSpPr/>
          <p:nvPr/>
        </p:nvSpPr>
        <p:spPr>
          <a:xfrm>
            <a:off x="7406349" y="2143691"/>
            <a:ext cx="2641892" cy="334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070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5E95F264-B915-797F-7878-E1FDE172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36476" y="5661148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D2035380-45DA-D444-2D67-AC1B0DEC688A}"/>
              </a:ext>
            </a:extLst>
          </p:cNvPr>
          <p:cNvSpPr/>
          <p:nvPr/>
        </p:nvSpPr>
        <p:spPr>
          <a:xfrm>
            <a:off x="6689047" y="5384150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155A098D-FE48-A4AA-3A97-4D9FCE1FC8FC}"/>
              </a:ext>
            </a:extLst>
          </p:cNvPr>
          <p:cNvSpPr/>
          <p:nvPr/>
        </p:nvSpPr>
        <p:spPr>
          <a:xfrm>
            <a:off x="6983905" y="5107152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D62608A-7E72-20D4-7693-2C21974C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8479A9A-D2B7-132F-E06B-BB4549099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309673A-DCAD-5B5A-7958-42A573CD1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BD2A3F77-D951-EC55-B783-BF7F4AE77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2BAB1F12-CD9E-7C43-E868-CFA697F7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crowd&#10;&#10;Description automatically generated">
            <a:extLst>
              <a:ext uri="{FF2B5EF4-FFF2-40B4-BE49-F238E27FC236}">
                <a16:creationId xmlns:a16="http://schemas.microsoft.com/office/drawing/2014/main" id="{CB296D9F-7865-E2A0-C3DD-F8DDF0AA0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2022-11-11 at 06 AM</Schedule_Date>
    <Delivery_Option xmlns="4aed504c-ebe7-463e-82c7-15fe6339b33a">Schedule Delivery</Delivery_Option>
    <Schedule_ID xmlns="4aed504c-ebe7-463e-82c7-15fe6339b33a">911</Schedule_ID>
    <Delivery_Purpose xmlns="4aed504c-ebe7-463e-82c7-15fe6339b33a">Broadcast Email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elements/1.1/"/>
    <ds:schemaRef ds:uri="http://schemas.microsoft.com/office/2006/metadata/properties"/>
    <ds:schemaRef ds:uri="4aed504c-ebe7-463e-82c7-15fe6339b33a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4A5FF10-E392-4A5F-B911-398C7839B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Jude Long</cp:lastModifiedBy>
  <cp:revision>10</cp:revision>
  <cp:lastPrinted>2022-11-11T11:46:23Z</cp:lastPrinted>
  <dcterms:created xsi:type="dcterms:W3CDTF">2022-03-08T17:50:39Z</dcterms:created>
  <dcterms:modified xsi:type="dcterms:W3CDTF">2022-11-11T11:46:49Z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