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64" r:id="rId6"/>
    <p:sldId id="276" r:id="rId7"/>
    <p:sldId id="263" r:id="rId8"/>
    <p:sldId id="262" r:id="rId9"/>
    <p:sldId id="261" r:id="rId10"/>
    <p:sldId id="260" r:id="rId11"/>
    <p:sldId id="259" r:id="rId12"/>
    <p:sldId id="258" r:id="rId13"/>
    <p:sldId id="257" r:id="rId14"/>
    <p:sldId id="266" r:id="rId15"/>
    <p:sldId id="267" r:id="rId16"/>
    <p:sldId id="275" r:id="rId17"/>
    <p:sldId id="274" r:id="rId18"/>
    <p:sldId id="279" r:id="rId19"/>
    <p:sldId id="288" r:id="rId20"/>
    <p:sldId id="270" r:id="rId21"/>
    <p:sldId id="281" r:id="rId22"/>
    <p:sldId id="268" r:id="rId23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98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754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067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57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243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261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00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86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282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1542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506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BD05AA-EA16-4617-B9D6-26C8638BAEC9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2B11D-A073-4B7F-97FE-D527B0E081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54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cture-news.co.uk/discuss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bbc.co.uk/newsround/58971402" TargetMode="External"/><Relationship Id="rId4" Type="http://schemas.openxmlformats.org/officeDocument/2006/relationships/hyperlink" Target="http://www.bbc.co.uk/news/uk-wales-63474448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maps/place/Picture+News+Ltd./@54.0654073,-1.6041829,17z/data=!3m1!4b1!4m5!3m4!1s0x4879558c41026739:0xe9784a936f7748ed!8m2!3d54.0653775!4d-1.6019765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icture-news.co.uk/discuss" TargetMode="External"/><Relationship Id="rId5" Type="http://schemas.openxmlformats.org/officeDocument/2006/relationships/hyperlink" Target="mailto:help@picture-news.co.uk?subject=This%20week's%20news" TargetMode="External"/><Relationship Id="rId4" Type="http://schemas.openxmlformats.org/officeDocument/2006/relationships/hyperlink" Target="https://twitter.com/helppictur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/uk-wales-6347444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icture-news.co.uk/discuss" TargetMode="External"/><Relationship Id="rId4" Type="http://schemas.openxmlformats.org/officeDocument/2006/relationships/hyperlink" Target="http://www.bbc.co.uk/newsround/58971402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yellow&#10;&#10;Description automatically generated">
            <a:extLst>
              <a:ext uri="{FF2B5EF4-FFF2-40B4-BE49-F238E27FC236}">
                <a16:creationId xmlns:a16="http://schemas.microsoft.com/office/drawing/2014/main" id="{C3867BE0-A438-6B41-1767-A0D8DCFE2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504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F394896-E9FB-BCD5-D88F-E91FDB6A81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2672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5CFDA479-2D56-4951-C817-BE4FE39688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994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533E49E-2F42-BD37-1C23-DEFD34371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582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34A346D9-00CB-58F2-2388-CB905EC2DD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4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endar&#10;&#10;Description automatically generated with medium confidence">
            <a:extLst>
              <a:ext uri="{FF2B5EF4-FFF2-40B4-BE49-F238E27FC236}">
                <a16:creationId xmlns:a16="http://schemas.microsoft.com/office/drawing/2014/main" id="{1890DE59-D4B9-CC31-F735-4C6F7F6726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0433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1CAB29C-2377-2473-A310-49EFA1F65E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354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5CF2B1-6AC7-17CA-0FDE-69C870A440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3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33A69281-4B19-CE66-CABC-46E0109910E9}"/>
              </a:ext>
            </a:extLst>
          </p:cNvPr>
          <p:cNvSpPr/>
          <p:nvPr/>
        </p:nvSpPr>
        <p:spPr>
          <a:xfrm>
            <a:off x="7406349" y="2635341"/>
            <a:ext cx="1918403" cy="2460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F32EA9CE-9113-A599-8030-9FEC6E139663}"/>
              </a:ext>
            </a:extLst>
          </p:cNvPr>
          <p:cNvSpPr/>
          <p:nvPr/>
        </p:nvSpPr>
        <p:spPr>
          <a:xfrm>
            <a:off x="7406349" y="1717040"/>
            <a:ext cx="2333074" cy="239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2682DAC2-1EDD-709D-C99C-EBBE67B63C89}"/>
              </a:ext>
            </a:extLst>
          </p:cNvPr>
          <p:cNvSpPr/>
          <p:nvPr/>
        </p:nvSpPr>
        <p:spPr>
          <a:xfrm>
            <a:off x="7406349" y="2157366"/>
            <a:ext cx="2967011" cy="3535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5985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4898992-5B54-DD99-AA7B-8E4196B048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418D15F-3A8F-7F21-CB14-E8573ED91145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8BF0C657-7911-A1D8-8B39-56C8B638E08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DC2EBF3-9839-281F-BEBB-CEB383ABAB8F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8704AF43-5258-308C-0FB8-47D10C24C390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28C0299A-16E1-61D2-68CC-468B18FD6933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620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EC236E-DFAC-3925-4C3B-C11BA0264D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96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7FC91EB0-C735-7106-399A-98CA047A4AFB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D9C5A6B5-5507-CA53-BA0B-CE9D793B1567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D1E87092-1FA9-BFB7-737E-562EB59D43A6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E1C3C183-B6BD-D68D-AA18-08CFE47593D9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45E5E496-F0D4-420F-D712-00E2CE043DDC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hlinkClick r:id="rId3"/>
            <a:extLst>
              <a:ext uri="{FF2B5EF4-FFF2-40B4-BE49-F238E27FC236}">
                <a16:creationId xmlns:a16="http://schemas.microsoft.com/office/drawing/2014/main" id="{54EF7DC0-F749-E714-F7B1-6416CD23751F}"/>
              </a:ext>
            </a:extLst>
          </p:cNvPr>
          <p:cNvSpPr/>
          <p:nvPr/>
        </p:nvSpPr>
        <p:spPr>
          <a:xfrm>
            <a:off x="8142104" y="5348433"/>
            <a:ext cx="1804245" cy="9418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hlinkClick r:id="rId6"/>
            <a:extLst>
              <a:ext uri="{FF2B5EF4-FFF2-40B4-BE49-F238E27FC236}">
                <a16:creationId xmlns:a16="http://schemas.microsoft.com/office/drawing/2014/main" id="{7C205F5F-DC80-D434-DEA9-5C35C2380DD5}"/>
              </a:ext>
            </a:extLst>
          </p:cNvPr>
          <p:cNvSpPr/>
          <p:nvPr/>
        </p:nvSpPr>
        <p:spPr>
          <a:xfrm>
            <a:off x="5710957" y="5351721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hlinkClick r:id="rId5"/>
            <a:extLst>
              <a:ext uri="{FF2B5EF4-FFF2-40B4-BE49-F238E27FC236}">
                <a16:creationId xmlns:a16="http://schemas.microsoft.com/office/drawing/2014/main" id="{2BA0898A-11F8-976D-67BD-785AED6FA37B}"/>
              </a:ext>
            </a:extLst>
          </p:cNvPr>
          <p:cNvSpPr/>
          <p:nvPr/>
        </p:nvSpPr>
        <p:spPr>
          <a:xfrm>
            <a:off x="5651632" y="5706520"/>
            <a:ext cx="1804245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hlinkClick r:id="rId4"/>
            <a:extLst>
              <a:ext uri="{FF2B5EF4-FFF2-40B4-BE49-F238E27FC236}">
                <a16:creationId xmlns:a16="http://schemas.microsoft.com/office/drawing/2014/main" id="{DBC56FF5-4183-BF96-2AEE-75E027F9F595}"/>
              </a:ext>
            </a:extLst>
          </p:cNvPr>
          <p:cNvSpPr/>
          <p:nvPr/>
        </p:nvSpPr>
        <p:spPr>
          <a:xfrm>
            <a:off x="5672339" y="6064607"/>
            <a:ext cx="116328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1343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A4A2A-46F1-582C-1F19-3F346D670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2" y="192"/>
            <a:ext cx="10691486" cy="7559482"/>
          </a:xfrm>
          <a:prstGeom prst="rect">
            <a:avLst/>
          </a:prstGeom>
        </p:spPr>
      </p:pic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B3F37BBF-8990-A8AB-5D7D-91A5B5175C9E}"/>
              </a:ext>
            </a:extLst>
          </p:cNvPr>
          <p:cNvSpPr/>
          <p:nvPr/>
        </p:nvSpPr>
        <p:spPr>
          <a:xfrm>
            <a:off x="984941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hlinkClick r:id="rId4"/>
            <a:extLst>
              <a:ext uri="{FF2B5EF4-FFF2-40B4-BE49-F238E27FC236}">
                <a16:creationId xmlns:a16="http://schemas.microsoft.com/office/drawing/2014/main" id="{2FF2FC6D-6BC8-CD87-FBC4-88C5D0CE1E73}"/>
              </a:ext>
            </a:extLst>
          </p:cNvPr>
          <p:cNvSpPr/>
          <p:nvPr/>
        </p:nvSpPr>
        <p:spPr>
          <a:xfrm>
            <a:off x="9457827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5"/>
            <a:extLst>
              <a:ext uri="{FF2B5EF4-FFF2-40B4-BE49-F238E27FC236}">
                <a16:creationId xmlns:a16="http://schemas.microsoft.com/office/drawing/2014/main" id="{CC251085-5108-1C25-B920-CDD1844FAA5A}"/>
              </a:ext>
            </a:extLst>
          </p:cNvPr>
          <p:cNvSpPr/>
          <p:nvPr/>
        </p:nvSpPr>
        <p:spPr>
          <a:xfrm>
            <a:off x="9066244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6"/>
            <a:extLst>
              <a:ext uri="{FF2B5EF4-FFF2-40B4-BE49-F238E27FC236}">
                <a16:creationId xmlns:a16="http://schemas.microsoft.com/office/drawing/2014/main" id="{C91C8AD9-38CE-0553-89D5-AEE4F5A3A1D8}"/>
              </a:ext>
            </a:extLst>
          </p:cNvPr>
          <p:cNvSpPr/>
          <p:nvPr/>
        </p:nvSpPr>
        <p:spPr>
          <a:xfrm>
            <a:off x="8674661" y="6780780"/>
            <a:ext cx="274331" cy="2804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hlinkClick r:id="rId6"/>
            <a:extLst>
              <a:ext uri="{FF2B5EF4-FFF2-40B4-BE49-F238E27FC236}">
                <a16:creationId xmlns:a16="http://schemas.microsoft.com/office/drawing/2014/main" id="{DAA74F82-BA18-726C-890A-59C4738956B6}"/>
              </a:ext>
            </a:extLst>
          </p:cNvPr>
          <p:cNvSpPr/>
          <p:nvPr/>
        </p:nvSpPr>
        <p:spPr>
          <a:xfrm>
            <a:off x="5345906" y="6783572"/>
            <a:ext cx="226700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63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indoor, living&#10;&#10;Description automatically generated">
            <a:extLst>
              <a:ext uri="{FF2B5EF4-FFF2-40B4-BE49-F238E27FC236}">
                <a16:creationId xmlns:a16="http://schemas.microsoft.com/office/drawing/2014/main" id="{BC79C712-4458-CFA3-A13A-F462619F69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8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B9792DE-C1DC-49AA-9C70-A10ABDA75E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3" y="-4526"/>
            <a:ext cx="10691486" cy="7559483"/>
          </a:xfrm>
          <a:prstGeom prst="rect">
            <a:avLst/>
          </a:prstGeom>
        </p:spPr>
      </p:pic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E26559D9-3A7A-7AAF-DC4E-F5B06901D167}"/>
              </a:ext>
            </a:extLst>
          </p:cNvPr>
          <p:cNvSpPr/>
          <p:nvPr/>
        </p:nvSpPr>
        <p:spPr>
          <a:xfrm>
            <a:off x="6943442" y="5108488"/>
            <a:ext cx="744279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hlinkClick r:id="rId4"/>
            <a:extLst>
              <a:ext uri="{FF2B5EF4-FFF2-40B4-BE49-F238E27FC236}">
                <a16:creationId xmlns:a16="http://schemas.microsoft.com/office/drawing/2014/main" id="{B80B92D1-3A04-1673-D9BD-45F8EE7558A4}"/>
              </a:ext>
            </a:extLst>
          </p:cNvPr>
          <p:cNvSpPr/>
          <p:nvPr/>
        </p:nvSpPr>
        <p:spPr>
          <a:xfrm>
            <a:off x="6725866" y="5357276"/>
            <a:ext cx="723014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hlinkClick r:id="rId5"/>
            <a:extLst>
              <a:ext uri="{FF2B5EF4-FFF2-40B4-BE49-F238E27FC236}">
                <a16:creationId xmlns:a16="http://schemas.microsoft.com/office/drawing/2014/main" id="{F1748A02-B05D-F28C-A926-6B2602A2E21F}"/>
              </a:ext>
            </a:extLst>
          </p:cNvPr>
          <p:cNvSpPr/>
          <p:nvPr/>
        </p:nvSpPr>
        <p:spPr>
          <a:xfrm>
            <a:off x="6812526" y="5634274"/>
            <a:ext cx="589716" cy="2769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7502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9F29718E-9E16-54CD-FDEB-BDE092F341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168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p&#10;&#10;Description automatically generated">
            <a:extLst>
              <a:ext uri="{FF2B5EF4-FFF2-40B4-BE49-F238E27FC236}">
                <a16:creationId xmlns:a16="http://schemas.microsoft.com/office/drawing/2014/main" id="{56E731FC-D3F8-AEF3-7D7D-C4511C61FE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3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EFFA4AB-1340-A802-E791-FF7DA114F0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9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DBDF9C09-5DB7-1009-7854-8D164C635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073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4265C5BA-8443-9962-7AA9-CC3F288A2D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104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building, indoor, living&#10;&#10;Description automatically generated">
            <a:extLst>
              <a:ext uri="{FF2B5EF4-FFF2-40B4-BE49-F238E27FC236}">
                <a16:creationId xmlns:a16="http://schemas.microsoft.com/office/drawing/2014/main" id="{5B251FB9-D812-3402-0695-46731BA6BB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"/>
            <a:ext cx="10691813" cy="755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09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776240F08A6343B664C8B743EE5C5B" ma:contentTypeVersion="11" ma:contentTypeDescription="Create a new document." ma:contentTypeScope="" ma:versionID="31093dbaa1ddd5a874e2e51c29f539ed">
  <xsd:schema xmlns:xsd="http://www.w3.org/2001/XMLSchema" xmlns:xs="http://www.w3.org/2001/XMLSchema" xmlns:p="http://schemas.microsoft.com/office/2006/metadata/properties" xmlns:ns2="4aed504c-ebe7-463e-82c7-15fe6339b33a" targetNamespace="http://schemas.microsoft.com/office/2006/metadata/properties" ma:root="true" ma:fieldsID="7f01e2ad2b5e6314a4e3652ffc825596" ns2:_="">
    <xsd:import namespace="4aed504c-ebe7-463e-82c7-15fe6339b33a"/>
    <xsd:element name="properties">
      <xsd:complexType>
        <xsd:sequence>
          <xsd:element name="documentManagement">
            <xsd:complexType>
              <xsd:all>
                <xsd:element ref="ns2:Schedule_ID" minOccurs="0"/>
                <xsd:element ref="ns2:Schedule_Date" minOccurs="0"/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Delivery_Option" minOccurs="0"/>
                <xsd:element ref="ns2:Delivery_Purpos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ed504c-ebe7-463e-82c7-15fe6339b33a" elementFormDefault="qualified">
    <xsd:import namespace="http://schemas.microsoft.com/office/2006/documentManagement/types"/>
    <xsd:import namespace="http://schemas.microsoft.com/office/infopath/2007/PartnerControls"/>
    <xsd:element name="Schedule_ID" ma:index="8" nillable="true" ma:displayName="Schedule_ID" ma:format="Dropdown" ma:internalName="Schedule_ID">
      <xsd:simpleType>
        <xsd:restriction base="dms:Text">
          <xsd:maxLength value="255"/>
        </xsd:restriction>
      </xsd:simpleType>
    </xsd:element>
    <xsd:element name="Schedule_Date" ma:index="9" nillable="true" ma:displayName="Schedule_Date" ma:format="Dropdown" ma:indexed="true" ma:internalName="Schedule_Date">
      <xsd:simpleType>
        <xsd:restriction base="dms:Text">
          <xsd:maxLength value="25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Delivery_Option" ma:index="15" nillable="true" ma:displayName="Delivery_Option" ma:format="Dropdown" ma:internalName="Delivery_Option">
      <xsd:simpleType>
        <xsd:restriction base="dms:Text">
          <xsd:maxLength value="255"/>
        </xsd:restriction>
      </xsd:simpleType>
    </xsd:element>
    <xsd:element name="Delivery_Purpose" ma:index="16" nillable="true" ma:displayName="Delivery_Purpose" ma:format="Dropdown" ma:internalName="Delivery_Purpose">
      <xsd:simpleType>
        <xsd:restriction base="dms:Text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chedule_Date xmlns="4aed504c-ebe7-463e-82c7-15fe6339b33a">2023-01-13 at 06 AM</Schedule_Date>
    <Delivery_Option xmlns="4aed504c-ebe7-463e-82c7-15fe6339b33a">Schedule Delivery</Delivery_Option>
    <Schedule_ID xmlns="4aed504c-ebe7-463e-82c7-15fe6339b33a">1051</Schedule_ID>
    <Delivery_Purpose xmlns="4aed504c-ebe7-463e-82c7-15fe6339b33a">Broadcast Email</Delivery_Purpose>
  </documentManagement>
</p:properties>
</file>

<file path=customXml/itemProps1.xml><?xml version="1.0" encoding="utf-8"?>
<ds:datastoreItem xmlns:ds="http://schemas.openxmlformats.org/officeDocument/2006/customXml" ds:itemID="{E4FA900F-8E1D-4581-8289-191A75E226C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548BFA-FD70-4419-8095-F4D9A1647F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ed504c-ebe7-463e-82c7-15fe6339b3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047A20-002D-4AB8-ABB3-0B21AF86A9E8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4aed504c-ebe7-463e-82c7-15fe6339b33a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0</Words>
  <Application>Microsoft Office PowerPoint</Application>
  <PresentationFormat>Custom</PresentationFormat>
  <Paragraphs>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 Bosomworth</dc:creator>
  <cp:lastModifiedBy>Jude Long</cp:lastModifiedBy>
  <cp:revision>13</cp:revision>
  <dcterms:created xsi:type="dcterms:W3CDTF">2022-03-08T17:50:39Z</dcterms:created>
  <dcterms:modified xsi:type="dcterms:W3CDTF">2023-01-13T13:30:11Z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0x010100A5776240F08A6343B664C8B743EE5C5B</vt:lpwstr>
  </property>
  <property fmtid="{D5CDD505-2E9C-101B-9397-08002B2CF9AE}" pid="3" name="MediaServiceImageTags">
    <vt:lpwstr/>
  </property>
</Properties>
</file>