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TQsm-2CkiUM" TargetMode="External"/><Relationship Id="rId4" Type="http://schemas.openxmlformats.org/officeDocument/2006/relationships/hyperlink" Target="http://www.bbc.co.uk/sport/football/6095974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sm-2CkiU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sport/football/60959746" TargetMode="External"/><Relationship Id="rId4" Type="http://schemas.openxmlformats.org/officeDocument/2006/relationships/hyperlink" Target="http://www.picture-news.co.uk/discu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412D6EE-D285-A40B-85B3-B993DA3C4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293FCCB-04E1-3F92-72A9-452DF983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B88D21FB-27DF-5B25-A938-AF874541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F5A5C57-E00B-74C4-A1A9-3E513ECC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B3A0F24B-F9BF-A92B-CEE0-4D885129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A59D616-6CAE-3E40-7139-7BCBAB8A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F27E91B-8C39-6DB4-68DC-BC028BB9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333074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people, flag&#10;&#10;Description automatically generated">
            <a:extLst>
              <a:ext uri="{FF2B5EF4-FFF2-40B4-BE49-F238E27FC236}">
                <a16:creationId xmlns:a16="http://schemas.microsoft.com/office/drawing/2014/main" id="{F662BA8E-9E01-EC4B-9382-3AA8B740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669814" y="6372762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92515" y="6649760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987846" y="6095764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9A11461-0CE3-1D05-A288-06C127964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9B3AAF6-7A21-6E85-3788-3B43203C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A812F92-5453-6DB7-F2B2-FD33D149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50F87B-AAFC-465A-1F9D-1A7BCD247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82A533-2A8F-DB47-413D-DBE68FBD2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people, flag&#10;&#10;Description automatically generated">
            <a:extLst>
              <a:ext uri="{FF2B5EF4-FFF2-40B4-BE49-F238E27FC236}">
                <a16:creationId xmlns:a16="http://schemas.microsoft.com/office/drawing/2014/main" id="{1AA61AEA-2BCE-78AA-1435-5E76A45D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2022-11-18 at 06 AM</Schedule_Date>
    <Delivery_Option xmlns="4aed504c-ebe7-463e-82c7-15fe6339b33a">Schedule Delivery</Delivery_Option>
    <Schedule_ID xmlns="4aed504c-ebe7-463e-82c7-15fe6339b33a">918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275AE6-76EA-4D4E-9355-05CFEF539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aed504c-ebe7-463e-82c7-15fe6339b33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Jude Long</cp:lastModifiedBy>
  <cp:revision>12</cp:revision>
  <dcterms:created xsi:type="dcterms:W3CDTF">2022-03-08T17:50:39Z</dcterms:created>
  <dcterms:modified xsi:type="dcterms:W3CDTF">2022-11-25T13:53:37Z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