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63" r:id="rId8"/>
    <p:sldId id="262" r:id="rId9"/>
    <p:sldId id="261" r:id="rId10"/>
    <p:sldId id="260" r:id="rId11"/>
    <p:sldId id="259" r:id="rId12"/>
    <p:sldId id="258" r:id="rId13"/>
    <p:sldId id="257" r:id="rId14"/>
    <p:sldId id="266" r:id="rId15"/>
    <p:sldId id="267" r:id="rId16"/>
    <p:sldId id="275" r:id="rId17"/>
    <p:sldId id="274" r:id="rId18"/>
    <p:sldId id="279" r:id="rId19"/>
    <p:sldId id="288" r:id="rId20"/>
    <p:sldId id="270" r:id="rId21"/>
    <p:sldId id="281" r:id="rId22"/>
    <p:sldId id="268" r:id="rId2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bbc.co.uk/cbbc/watch/cbbc-hq-bts-cbbc-hq" TargetMode="External"/><Relationship Id="rId4" Type="http://schemas.openxmlformats.org/officeDocument/2006/relationships/hyperlink" Target="http://www.npr.org/2022/10/18/1129729412/bbc-100-years-anniversar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cbbc/watch/cbbc-hq-bts-cbbc-hq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npr.org/2022/10/18/1129729412/bbc-100-years-anniversary" TargetMode="External"/><Relationship Id="rId4" Type="http://schemas.openxmlformats.org/officeDocument/2006/relationships/hyperlink" Target="http://www.picture-news.co.uk/discus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4ED9CF7-8682-931D-A590-8C449D64A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1CCFF4E-AB6A-C18A-5CFD-A297834DB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4EFF291-1EB6-594F-FB3D-A6A430CFE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94B48B0-D79A-70DD-31CA-A64DC80D6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C446B5BE-5C30-6AC6-A87C-2B552E46D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A6CECE96-9688-7278-B20A-14DDD4C3D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875F79F-BEE2-13F7-710E-D980BAF5E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3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CF2B1-6AC7-17CA-0FDE-69C870A4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3A69281-4B19-CE66-CABC-46E0109910E9}"/>
              </a:ext>
            </a:extLst>
          </p:cNvPr>
          <p:cNvSpPr/>
          <p:nvPr/>
        </p:nvSpPr>
        <p:spPr>
          <a:xfrm>
            <a:off x="7406349" y="2711853"/>
            <a:ext cx="2469171" cy="353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32EA9CE-9113-A599-8030-9FEC6E139663}"/>
              </a:ext>
            </a:extLst>
          </p:cNvPr>
          <p:cNvSpPr/>
          <p:nvPr/>
        </p:nvSpPr>
        <p:spPr>
          <a:xfrm>
            <a:off x="7406348" y="1602879"/>
            <a:ext cx="2753651" cy="430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2682DAC2-1EDD-709D-C99C-EBBE67B63C89}"/>
              </a:ext>
            </a:extLst>
          </p:cNvPr>
          <p:cNvSpPr/>
          <p:nvPr/>
        </p:nvSpPr>
        <p:spPr>
          <a:xfrm>
            <a:off x="7406349" y="2157366"/>
            <a:ext cx="2855251" cy="430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8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98992-5B54-DD99-AA7B-8E4196B0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418D15F-3A8F-7F21-CB14-E8573ED91145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BF0C657-7911-A1D8-8B39-56C8B638E08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DC2EBF3-9839-281F-BEBB-CEB383ABAB8F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8704AF43-5258-308C-0FB8-47D10C24C390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8C0299A-16E1-61D2-68CC-468B18FD6933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20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C236E-DFAC-3925-4C3B-C11BA0264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7FC91EB0-C735-7106-399A-98CA047A4AFB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D9C5A6B5-5507-CA53-BA0B-CE9D793B156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D1E87092-1FA9-BFB7-737E-562EB59D43A6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E1C3C183-B6BD-D68D-AA18-08CFE47593D9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45E5E496-F0D4-420F-D712-00E2CE043DDC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54EF7DC0-F749-E714-F7B1-6416CD23751F}"/>
              </a:ext>
            </a:extLst>
          </p:cNvPr>
          <p:cNvSpPr/>
          <p:nvPr/>
        </p:nvSpPr>
        <p:spPr>
          <a:xfrm>
            <a:off x="8142104" y="5348433"/>
            <a:ext cx="1804245" cy="94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7C205F5F-DC80-D434-DEA9-5C35C2380DD5}"/>
              </a:ext>
            </a:extLst>
          </p:cNvPr>
          <p:cNvSpPr/>
          <p:nvPr/>
        </p:nvSpPr>
        <p:spPr>
          <a:xfrm>
            <a:off x="5710957" y="5351721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2BA0898A-11F8-976D-67BD-785AED6FA37B}"/>
              </a:ext>
            </a:extLst>
          </p:cNvPr>
          <p:cNvSpPr/>
          <p:nvPr/>
        </p:nvSpPr>
        <p:spPr>
          <a:xfrm>
            <a:off x="5651632" y="5706520"/>
            <a:ext cx="1804245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DBC56FF5-4183-BF96-2AEE-75E027F9F595}"/>
              </a:ext>
            </a:extLst>
          </p:cNvPr>
          <p:cNvSpPr/>
          <p:nvPr/>
        </p:nvSpPr>
        <p:spPr>
          <a:xfrm>
            <a:off x="5672339" y="6064607"/>
            <a:ext cx="116328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4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A4A2A-46F1-582C-1F19-3F346D670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" y="192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3F37BBF-8990-A8AB-5D7D-91A5B5175C9E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FF2FC6D-6BC8-CD87-FBC4-88C5D0CE1E73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C251085-5108-1C25-B920-CDD1844FAA5A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C91C8AD9-38CE-0553-89D5-AEE4F5A3A1D8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DAA74F82-BA18-726C-890A-59C4738956B6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at a convention&#10;&#10;Description automatically generated with low confidence">
            <a:extLst>
              <a:ext uri="{FF2B5EF4-FFF2-40B4-BE49-F238E27FC236}">
                <a16:creationId xmlns:a16="http://schemas.microsoft.com/office/drawing/2014/main" id="{695177A1-3353-0F9F-4802-F5EA533F0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792DE-C1DC-49AA-9C70-A10ABDA7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" y="0"/>
            <a:ext cx="10691486" cy="7559483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E26559D9-3A7A-7AAF-DC4E-F5B06901D167}"/>
              </a:ext>
            </a:extLst>
          </p:cNvPr>
          <p:cNvSpPr/>
          <p:nvPr/>
        </p:nvSpPr>
        <p:spPr>
          <a:xfrm>
            <a:off x="6638116" y="6377288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B80B92D1-3A04-1673-D9BD-45F8EE7558A4}"/>
              </a:ext>
            </a:extLst>
          </p:cNvPr>
          <p:cNvSpPr/>
          <p:nvPr/>
        </p:nvSpPr>
        <p:spPr>
          <a:xfrm>
            <a:off x="6792679" y="6654286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F1748A02-B05D-F28C-A926-6B2602A2E21F}"/>
              </a:ext>
            </a:extLst>
          </p:cNvPr>
          <p:cNvSpPr/>
          <p:nvPr/>
        </p:nvSpPr>
        <p:spPr>
          <a:xfrm>
            <a:off x="7010255" y="6100290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F730AA34-FB9D-5740-9978-28D142F98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5F73C99-3107-D6B7-FEED-A41D3EB67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newspaper&#10;&#10;Description automatically generated">
            <a:extLst>
              <a:ext uri="{FF2B5EF4-FFF2-40B4-BE49-F238E27FC236}">
                <a16:creationId xmlns:a16="http://schemas.microsoft.com/office/drawing/2014/main" id="{1FC4D62B-9E66-FBC4-3925-DC5B75F9A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97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D7DFED1-18C3-0558-628B-B05A68117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14738C07-5B6A-BDC3-833D-793F4EFC1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at a convention&#10;&#10;Description automatically generated with low confidence">
            <a:extLst>
              <a:ext uri="{FF2B5EF4-FFF2-40B4-BE49-F238E27FC236}">
                <a16:creationId xmlns:a16="http://schemas.microsoft.com/office/drawing/2014/main" id="{E5D1266C-D1BE-5895-6E8B-602A9B7FB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1" ma:contentTypeDescription="Create a new document." ma:contentTypeScope="" ma:versionID="31093dbaa1ddd5a874e2e51c29f539ed">
  <xsd:schema xmlns:xsd="http://www.w3.org/2001/XMLSchema" xmlns:xs="http://www.w3.org/2001/XMLSchema" xmlns:p="http://schemas.microsoft.com/office/2006/metadata/properties" xmlns:ns2="4aed504c-ebe7-463e-82c7-15fe6339b33a" targetNamespace="http://schemas.microsoft.com/office/2006/metadata/properties" ma:root="true" ma:fieldsID="7f01e2ad2b5e6314a4e3652ffc825596" ns2:_="">
    <xsd:import namespace="4aed504c-ebe7-463e-82c7-15fe6339b33a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chedule_Date xmlns="4aed504c-ebe7-463e-82c7-15fe6339b33a">2022-12-02 at 06 AM</Schedule_Date>
    <Delivery_Option xmlns="4aed504c-ebe7-463e-82c7-15fe6339b33a">Schedule Delivery</Delivery_Option>
    <Schedule_ID xmlns="4aed504c-ebe7-463e-82c7-15fe6339b33a">978</Schedule_ID>
    <Delivery_Purpose xmlns="4aed504c-ebe7-463e-82c7-15fe6339b33a">Broadcast Email</Delivery_Purpose>
  </documentManagement>
</p:properties>
</file>

<file path=customXml/itemProps1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6BDD04-FDDE-42A2-8806-C5FE549F5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ed504c-ebe7-463e-82c7-15fe6339b3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047A20-002D-4AB8-ABB3-0B21AF86A9E8}">
  <ds:schemaRefs>
    <ds:schemaRef ds:uri="4aed504c-ebe7-463e-82c7-15fe6339b33a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Jude Long</cp:lastModifiedBy>
  <cp:revision>13</cp:revision>
  <dcterms:created xsi:type="dcterms:W3CDTF">2022-03-08T17:50:39Z</dcterms:created>
  <dcterms:modified xsi:type="dcterms:W3CDTF">2022-12-02T13:42:06Z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